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handoutMasterIdLst>
    <p:handoutMasterId r:id="rId23"/>
  </p:handoutMasterIdLst>
  <p:sldIdLst>
    <p:sldId id="257" r:id="rId4"/>
    <p:sldId id="335" r:id="rId5"/>
    <p:sldId id="337" r:id="rId7"/>
    <p:sldId id="336" r:id="rId8"/>
    <p:sldId id="338" r:id="rId9"/>
    <p:sldId id="349" r:id="rId10"/>
    <p:sldId id="339" r:id="rId11"/>
    <p:sldId id="341" r:id="rId12"/>
    <p:sldId id="342" r:id="rId13"/>
    <p:sldId id="343" r:id="rId14"/>
    <p:sldId id="344" r:id="rId15"/>
    <p:sldId id="350" r:id="rId16"/>
    <p:sldId id="345" r:id="rId17"/>
    <p:sldId id="346" r:id="rId18"/>
    <p:sldId id="347" r:id="rId19"/>
    <p:sldId id="361" r:id="rId20"/>
    <p:sldId id="351" r:id="rId21"/>
    <p:sldId id="34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84"/>
    <a:srgbClr val="32769A"/>
    <a:srgbClr val="387A9D"/>
    <a:srgbClr val="FFFFFF"/>
    <a:srgbClr val="005883"/>
    <a:srgbClr val="80D5E5"/>
    <a:srgbClr val="00AC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240"/>
      </p:cViewPr>
      <p:guideLst>
        <p:guide orient="horz" pos="2163"/>
        <p:guide pos="38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224F2-3743-480F-9527-4355186BE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85E05-902D-4859-8663-90AD2F1E4A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marL="0" marR="0" lvl="0" indent="0" algn="l" defTabSz="1029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MS PGothic" panose="020B0600070205080204" charset="-128"/>
                <a:cs typeface="Arial" panose="020B0604020202020204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MS PGothic" panose="020B0600070205080204" charset="-128"/>
              <a:cs typeface="Arial" panose="020B060402020202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5515897" y="571259"/>
            <a:ext cx="6676103" cy="7325068"/>
          </a:xfrm>
          <a:custGeom>
            <a:avLst/>
            <a:gdLst>
              <a:gd name="connsiteX0" fmla="*/ 835463 w 3832210"/>
              <a:gd name="connsiteY0" fmla="*/ 2653523 h 4204728"/>
              <a:gd name="connsiteX1" fmla="*/ 883420 w 3832210"/>
              <a:gd name="connsiteY1" fmla="*/ 2673389 h 4204728"/>
              <a:gd name="connsiteX2" fmla="*/ 2414760 w 3832210"/>
              <a:gd name="connsiteY2" fmla="*/ 4204728 h 4204728"/>
              <a:gd name="connsiteX3" fmla="*/ 2222936 w 3832210"/>
              <a:gd name="connsiteY3" fmla="*/ 4204728 h 4204728"/>
              <a:gd name="connsiteX4" fmla="*/ 787508 w 3832210"/>
              <a:gd name="connsiteY4" fmla="*/ 2769300 h 4204728"/>
              <a:gd name="connsiteX5" fmla="*/ 787508 w 3832210"/>
              <a:gd name="connsiteY5" fmla="*/ 2673389 h 4204728"/>
              <a:gd name="connsiteX6" fmla="*/ 835463 w 3832210"/>
              <a:gd name="connsiteY6" fmla="*/ 2653523 h 4204728"/>
              <a:gd name="connsiteX7" fmla="*/ 569388 w 3832210"/>
              <a:gd name="connsiteY7" fmla="*/ 2630291 h 4204728"/>
              <a:gd name="connsiteX8" fmla="*/ 617346 w 3832210"/>
              <a:gd name="connsiteY8" fmla="*/ 2650155 h 4204728"/>
              <a:gd name="connsiteX9" fmla="*/ 2171919 w 3832210"/>
              <a:gd name="connsiteY9" fmla="*/ 4204728 h 4204728"/>
              <a:gd name="connsiteX10" fmla="*/ 1980093 w 3832210"/>
              <a:gd name="connsiteY10" fmla="*/ 4204728 h 4204728"/>
              <a:gd name="connsiteX11" fmla="*/ 521432 w 3832210"/>
              <a:gd name="connsiteY11" fmla="*/ 2746068 h 4204728"/>
              <a:gd name="connsiteX12" fmla="*/ 521432 w 3832210"/>
              <a:gd name="connsiteY12" fmla="*/ 2650155 h 4204728"/>
              <a:gd name="connsiteX13" fmla="*/ 569388 w 3832210"/>
              <a:gd name="connsiteY13" fmla="*/ 2630291 h 4204728"/>
              <a:gd name="connsiteX14" fmla="*/ 823090 w 3832210"/>
              <a:gd name="connsiteY14" fmla="*/ 2129078 h 4204728"/>
              <a:gd name="connsiteX15" fmla="*/ 871047 w 3832210"/>
              <a:gd name="connsiteY15" fmla="*/ 2148942 h 4204728"/>
              <a:gd name="connsiteX16" fmla="*/ 2926832 w 3832210"/>
              <a:gd name="connsiteY16" fmla="*/ 4204728 h 4204728"/>
              <a:gd name="connsiteX17" fmla="*/ 2735007 w 3832210"/>
              <a:gd name="connsiteY17" fmla="*/ 4204728 h 4204728"/>
              <a:gd name="connsiteX18" fmla="*/ 775134 w 3832210"/>
              <a:gd name="connsiteY18" fmla="*/ 2244855 h 4204728"/>
              <a:gd name="connsiteX19" fmla="*/ 775134 w 3832210"/>
              <a:gd name="connsiteY19" fmla="*/ 2148942 h 4204728"/>
              <a:gd name="connsiteX20" fmla="*/ 823090 w 3832210"/>
              <a:gd name="connsiteY20" fmla="*/ 2129078 h 4204728"/>
              <a:gd name="connsiteX21" fmla="*/ 506720 w 3832210"/>
              <a:gd name="connsiteY21" fmla="*/ 2082667 h 4204728"/>
              <a:gd name="connsiteX22" fmla="*/ 554678 w 3832210"/>
              <a:gd name="connsiteY22" fmla="*/ 2102531 h 4204728"/>
              <a:gd name="connsiteX23" fmla="*/ 2656875 w 3832210"/>
              <a:gd name="connsiteY23" fmla="*/ 4204728 h 4204728"/>
              <a:gd name="connsiteX24" fmla="*/ 2465051 w 3832210"/>
              <a:gd name="connsiteY24" fmla="*/ 4204728 h 4204728"/>
              <a:gd name="connsiteX25" fmla="*/ 458765 w 3832210"/>
              <a:gd name="connsiteY25" fmla="*/ 2198443 h 4204728"/>
              <a:gd name="connsiteX26" fmla="*/ 458765 w 3832210"/>
              <a:gd name="connsiteY26" fmla="*/ 2102531 h 4204728"/>
              <a:gd name="connsiteX27" fmla="*/ 506720 w 3832210"/>
              <a:gd name="connsiteY27" fmla="*/ 2082667 h 4204728"/>
              <a:gd name="connsiteX28" fmla="*/ 166993 w 3832210"/>
              <a:gd name="connsiteY28" fmla="*/ 1983892 h 4204728"/>
              <a:gd name="connsiteX29" fmla="*/ 210006 w 3832210"/>
              <a:gd name="connsiteY29" fmla="*/ 2001709 h 4204728"/>
              <a:gd name="connsiteX30" fmla="*/ 466436 w 3832210"/>
              <a:gd name="connsiteY30" fmla="*/ 2258140 h 4204728"/>
              <a:gd name="connsiteX31" fmla="*/ 466436 w 3832210"/>
              <a:gd name="connsiteY31" fmla="*/ 2344165 h 4204728"/>
              <a:gd name="connsiteX32" fmla="*/ 466436 w 3832210"/>
              <a:gd name="connsiteY32" fmla="*/ 2344164 h 4204728"/>
              <a:gd name="connsiteX33" fmla="*/ 380411 w 3832210"/>
              <a:gd name="connsiteY33" fmla="*/ 2344164 h 4204728"/>
              <a:gd name="connsiteX34" fmla="*/ 123981 w 3832210"/>
              <a:gd name="connsiteY34" fmla="*/ 2087734 h 4204728"/>
              <a:gd name="connsiteX35" fmla="*/ 123980 w 3832210"/>
              <a:gd name="connsiteY35" fmla="*/ 2001708 h 4204728"/>
              <a:gd name="connsiteX36" fmla="*/ 166993 w 3832210"/>
              <a:gd name="connsiteY36" fmla="*/ 1983892 h 4204728"/>
              <a:gd name="connsiteX37" fmla="*/ 629747 w 3832210"/>
              <a:gd name="connsiteY37" fmla="*/ 1701383 h 4204728"/>
              <a:gd name="connsiteX38" fmla="*/ 677703 w 3832210"/>
              <a:gd name="connsiteY38" fmla="*/ 1721247 h 4204728"/>
              <a:gd name="connsiteX39" fmla="*/ 3161185 w 3832210"/>
              <a:gd name="connsiteY39" fmla="*/ 4204728 h 4204728"/>
              <a:gd name="connsiteX40" fmla="*/ 2969360 w 3832210"/>
              <a:gd name="connsiteY40" fmla="*/ 4204728 h 4204728"/>
              <a:gd name="connsiteX41" fmla="*/ 581791 w 3832210"/>
              <a:gd name="connsiteY41" fmla="*/ 1817159 h 4204728"/>
              <a:gd name="connsiteX42" fmla="*/ 581791 w 3832210"/>
              <a:gd name="connsiteY42" fmla="*/ 1721247 h 4204728"/>
              <a:gd name="connsiteX43" fmla="*/ 629747 w 3832210"/>
              <a:gd name="connsiteY43" fmla="*/ 1701383 h 4204728"/>
              <a:gd name="connsiteX44" fmla="*/ 170089 w 3832210"/>
              <a:gd name="connsiteY44" fmla="*/ 1464189 h 4204728"/>
              <a:gd name="connsiteX45" fmla="*/ 215922 w 3832210"/>
              <a:gd name="connsiteY45" fmla="*/ 1483174 h 4204728"/>
              <a:gd name="connsiteX46" fmla="*/ 357451 w 3832210"/>
              <a:gd name="connsiteY46" fmla="*/ 1624706 h 4204728"/>
              <a:gd name="connsiteX47" fmla="*/ 357451 w 3832210"/>
              <a:gd name="connsiteY47" fmla="*/ 1716372 h 4204728"/>
              <a:gd name="connsiteX48" fmla="*/ 357451 w 3832210"/>
              <a:gd name="connsiteY48" fmla="*/ 1716371 h 4204728"/>
              <a:gd name="connsiteX49" fmla="*/ 265786 w 3832210"/>
              <a:gd name="connsiteY49" fmla="*/ 1716371 h 4204728"/>
              <a:gd name="connsiteX50" fmla="*/ 124255 w 3832210"/>
              <a:gd name="connsiteY50" fmla="*/ 1574841 h 4204728"/>
              <a:gd name="connsiteX51" fmla="*/ 124255 w 3832210"/>
              <a:gd name="connsiteY51" fmla="*/ 1483174 h 4204728"/>
              <a:gd name="connsiteX52" fmla="*/ 170089 w 3832210"/>
              <a:gd name="connsiteY52" fmla="*/ 1464189 h 4204728"/>
              <a:gd name="connsiteX53" fmla="*/ 413173 w 3832210"/>
              <a:gd name="connsiteY53" fmla="*/ 1218732 h 4204728"/>
              <a:gd name="connsiteX54" fmla="*/ 461129 w 3832210"/>
              <a:gd name="connsiteY54" fmla="*/ 1238595 h 4204728"/>
              <a:gd name="connsiteX55" fmla="*/ 3324528 w 3832210"/>
              <a:gd name="connsiteY55" fmla="*/ 4101993 h 4204728"/>
              <a:gd name="connsiteX56" fmla="*/ 3324528 w 3832210"/>
              <a:gd name="connsiteY56" fmla="*/ 4197905 h 4204728"/>
              <a:gd name="connsiteX57" fmla="*/ 3324528 w 3832210"/>
              <a:gd name="connsiteY57" fmla="*/ 4197904 h 4204728"/>
              <a:gd name="connsiteX58" fmla="*/ 3314251 w 3832210"/>
              <a:gd name="connsiteY58" fmla="*/ 4204728 h 4204728"/>
              <a:gd name="connsiteX59" fmla="*/ 3238890 w 3832210"/>
              <a:gd name="connsiteY59" fmla="*/ 4204728 h 4204728"/>
              <a:gd name="connsiteX60" fmla="*/ 3228615 w 3832210"/>
              <a:gd name="connsiteY60" fmla="*/ 4197905 h 4204728"/>
              <a:gd name="connsiteX61" fmla="*/ 365216 w 3832210"/>
              <a:gd name="connsiteY61" fmla="*/ 1334507 h 4204728"/>
              <a:gd name="connsiteX62" fmla="*/ 365216 w 3832210"/>
              <a:gd name="connsiteY62" fmla="*/ 1238595 h 4204728"/>
              <a:gd name="connsiteX63" fmla="*/ 413173 w 3832210"/>
              <a:gd name="connsiteY63" fmla="*/ 1218732 h 4204728"/>
              <a:gd name="connsiteX64" fmla="*/ 625078 w 3832210"/>
              <a:gd name="connsiteY64" fmla="*/ 1190886 h 4204728"/>
              <a:gd name="connsiteX65" fmla="*/ 673035 w 3832210"/>
              <a:gd name="connsiteY65" fmla="*/ 1210750 h 4204728"/>
              <a:gd name="connsiteX66" fmla="*/ 3536432 w 3832210"/>
              <a:gd name="connsiteY66" fmla="*/ 4074148 h 4204728"/>
              <a:gd name="connsiteX67" fmla="*/ 3536432 w 3832210"/>
              <a:gd name="connsiteY67" fmla="*/ 4170061 h 4204728"/>
              <a:gd name="connsiteX68" fmla="*/ 3536432 w 3832210"/>
              <a:gd name="connsiteY68" fmla="*/ 4170060 h 4204728"/>
              <a:gd name="connsiteX69" fmla="*/ 3440520 w 3832210"/>
              <a:gd name="connsiteY69" fmla="*/ 4170060 h 4204728"/>
              <a:gd name="connsiteX70" fmla="*/ 577122 w 3832210"/>
              <a:gd name="connsiteY70" fmla="*/ 1306663 h 4204728"/>
              <a:gd name="connsiteX71" fmla="*/ 577122 w 3832210"/>
              <a:gd name="connsiteY71" fmla="*/ 1210750 h 4204728"/>
              <a:gd name="connsiteX72" fmla="*/ 625078 w 3832210"/>
              <a:gd name="connsiteY72" fmla="*/ 1190886 h 4204728"/>
              <a:gd name="connsiteX73" fmla="*/ 563200 w 3832210"/>
              <a:gd name="connsiteY73" fmla="*/ 881493 h 4204728"/>
              <a:gd name="connsiteX74" fmla="*/ 611156 w 3832210"/>
              <a:gd name="connsiteY74" fmla="*/ 901358 h 4204728"/>
              <a:gd name="connsiteX75" fmla="*/ 3474554 w 3832210"/>
              <a:gd name="connsiteY75" fmla="*/ 3764755 h 4204728"/>
              <a:gd name="connsiteX76" fmla="*/ 3474554 w 3832210"/>
              <a:gd name="connsiteY76" fmla="*/ 3860667 h 4204728"/>
              <a:gd name="connsiteX77" fmla="*/ 3474554 w 3832210"/>
              <a:gd name="connsiteY77" fmla="*/ 3860666 h 4204728"/>
              <a:gd name="connsiteX78" fmla="*/ 3378641 w 3832210"/>
              <a:gd name="connsiteY78" fmla="*/ 3860666 h 4204728"/>
              <a:gd name="connsiteX79" fmla="*/ 515243 w 3832210"/>
              <a:gd name="connsiteY79" fmla="*/ 997271 h 4204728"/>
              <a:gd name="connsiteX80" fmla="*/ 515243 w 3832210"/>
              <a:gd name="connsiteY80" fmla="*/ 901358 h 4204728"/>
              <a:gd name="connsiteX81" fmla="*/ 563200 w 3832210"/>
              <a:gd name="connsiteY81" fmla="*/ 881493 h 4204728"/>
              <a:gd name="connsiteX82" fmla="*/ 1257758 w 3832210"/>
              <a:gd name="connsiteY82" fmla="*/ 827321 h 4204728"/>
              <a:gd name="connsiteX83" fmla="*/ 1305714 w 3832210"/>
              <a:gd name="connsiteY83" fmla="*/ 847185 h 4204728"/>
              <a:gd name="connsiteX84" fmla="*/ 3832210 w 3832210"/>
              <a:gd name="connsiteY84" fmla="*/ 3373681 h 4204728"/>
              <a:gd name="connsiteX85" fmla="*/ 3832210 w 3832210"/>
              <a:gd name="connsiteY85" fmla="*/ 3565506 h 4204728"/>
              <a:gd name="connsiteX86" fmla="*/ 1209802 w 3832210"/>
              <a:gd name="connsiteY86" fmla="*/ 943098 h 4204728"/>
              <a:gd name="connsiteX87" fmla="*/ 1209802 w 3832210"/>
              <a:gd name="connsiteY87" fmla="*/ 847185 h 4204728"/>
              <a:gd name="connsiteX88" fmla="*/ 1257758 w 3832210"/>
              <a:gd name="connsiteY88" fmla="*/ 827321 h 4204728"/>
              <a:gd name="connsiteX89" fmla="*/ 911237 w 3832210"/>
              <a:gd name="connsiteY89" fmla="*/ 734505 h 4204728"/>
              <a:gd name="connsiteX90" fmla="*/ 959195 w 3832210"/>
              <a:gd name="connsiteY90" fmla="*/ 754369 h 4204728"/>
              <a:gd name="connsiteX91" fmla="*/ 3822593 w 3832210"/>
              <a:gd name="connsiteY91" fmla="*/ 3617765 h 4204728"/>
              <a:gd name="connsiteX92" fmla="*/ 3832210 w 3832210"/>
              <a:gd name="connsiteY92" fmla="*/ 3632249 h 4204728"/>
              <a:gd name="connsiteX93" fmla="*/ 3832210 w 3832210"/>
              <a:gd name="connsiteY93" fmla="*/ 3699194 h 4204728"/>
              <a:gd name="connsiteX94" fmla="*/ 3822592 w 3832210"/>
              <a:gd name="connsiteY94" fmla="*/ 3713679 h 4204728"/>
              <a:gd name="connsiteX95" fmla="*/ 3822592 w 3832210"/>
              <a:gd name="connsiteY95" fmla="*/ 3713677 h 4204728"/>
              <a:gd name="connsiteX96" fmla="*/ 3726680 w 3832210"/>
              <a:gd name="connsiteY96" fmla="*/ 3713677 h 4204728"/>
              <a:gd name="connsiteX97" fmla="*/ 863281 w 3832210"/>
              <a:gd name="connsiteY97" fmla="*/ 850280 h 4204728"/>
              <a:gd name="connsiteX98" fmla="*/ 863281 w 3832210"/>
              <a:gd name="connsiteY98" fmla="*/ 754369 h 4204728"/>
              <a:gd name="connsiteX99" fmla="*/ 911237 w 3832210"/>
              <a:gd name="connsiteY99" fmla="*/ 734505 h 4204728"/>
              <a:gd name="connsiteX100" fmla="*/ 2370782 w 3832210"/>
              <a:gd name="connsiteY100" fmla="*/ 685002 h 4204728"/>
              <a:gd name="connsiteX101" fmla="*/ 2418739 w 3832210"/>
              <a:gd name="connsiteY101" fmla="*/ 704866 h 4204728"/>
              <a:gd name="connsiteX102" fmla="*/ 3832210 w 3832210"/>
              <a:gd name="connsiteY102" fmla="*/ 2118337 h 4204728"/>
              <a:gd name="connsiteX103" fmla="*/ 3832210 w 3832210"/>
              <a:gd name="connsiteY103" fmla="*/ 2310161 h 4204728"/>
              <a:gd name="connsiteX104" fmla="*/ 2322826 w 3832210"/>
              <a:gd name="connsiteY104" fmla="*/ 800778 h 4204728"/>
              <a:gd name="connsiteX105" fmla="*/ 2322826 w 3832210"/>
              <a:gd name="connsiteY105" fmla="*/ 704866 h 4204728"/>
              <a:gd name="connsiteX106" fmla="*/ 2370782 w 3832210"/>
              <a:gd name="connsiteY106" fmla="*/ 685002 h 4204728"/>
              <a:gd name="connsiteX107" fmla="*/ 2841060 w 3832210"/>
              <a:gd name="connsiteY107" fmla="*/ 654061 h 4204728"/>
              <a:gd name="connsiteX108" fmla="*/ 2889017 w 3832210"/>
              <a:gd name="connsiteY108" fmla="*/ 673925 h 4204728"/>
              <a:gd name="connsiteX109" fmla="*/ 3832210 w 3832210"/>
              <a:gd name="connsiteY109" fmla="*/ 1617118 h 4204728"/>
              <a:gd name="connsiteX110" fmla="*/ 3832210 w 3832210"/>
              <a:gd name="connsiteY110" fmla="*/ 1808942 h 4204728"/>
              <a:gd name="connsiteX111" fmla="*/ 2793104 w 3832210"/>
              <a:gd name="connsiteY111" fmla="*/ 769837 h 4204728"/>
              <a:gd name="connsiteX112" fmla="*/ 2793104 w 3832210"/>
              <a:gd name="connsiteY112" fmla="*/ 673925 h 4204728"/>
              <a:gd name="connsiteX113" fmla="*/ 2841060 w 3832210"/>
              <a:gd name="connsiteY113" fmla="*/ 654061 h 4204728"/>
              <a:gd name="connsiteX114" fmla="*/ 1777427 w 3832210"/>
              <a:gd name="connsiteY114" fmla="*/ 589090 h 4204728"/>
              <a:gd name="connsiteX115" fmla="*/ 1825384 w 3832210"/>
              <a:gd name="connsiteY115" fmla="*/ 608954 h 4204728"/>
              <a:gd name="connsiteX116" fmla="*/ 3832210 w 3832210"/>
              <a:gd name="connsiteY116" fmla="*/ 2615781 h 4204728"/>
              <a:gd name="connsiteX117" fmla="*/ 3832210 w 3832210"/>
              <a:gd name="connsiteY117" fmla="*/ 2807604 h 4204728"/>
              <a:gd name="connsiteX118" fmla="*/ 1729471 w 3832210"/>
              <a:gd name="connsiteY118" fmla="*/ 704867 h 4204728"/>
              <a:gd name="connsiteX119" fmla="*/ 1729471 w 3832210"/>
              <a:gd name="connsiteY119" fmla="*/ 608954 h 4204728"/>
              <a:gd name="connsiteX120" fmla="*/ 1777427 w 3832210"/>
              <a:gd name="connsiteY120" fmla="*/ 589090 h 4204728"/>
              <a:gd name="connsiteX121" fmla="*/ 428585 w 3832210"/>
              <a:gd name="connsiteY121" fmla="*/ 490085 h 4204728"/>
              <a:gd name="connsiteX122" fmla="*/ 476540 w 3832210"/>
              <a:gd name="connsiteY122" fmla="*/ 509949 h 4204728"/>
              <a:gd name="connsiteX123" fmla="*/ 3339939 w 3832210"/>
              <a:gd name="connsiteY123" fmla="*/ 3373345 h 4204728"/>
              <a:gd name="connsiteX124" fmla="*/ 3339939 w 3832210"/>
              <a:gd name="connsiteY124" fmla="*/ 3469259 h 4204728"/>
              <a:gd name="connsiteX125" fmla="*/ 3339939 w 3832210"/>
              <a:gd name="connsiteY125" fmla="*/ 3469257 h 4204728"/>
              <a:gd name="connsiteX126" fmla="*/ 3244026 w 3832210"/>
              <a:gd name="connsiteY126" fmla="*/ 3469257 h 4204728"/>
              <a:gd name="connsiteX127" fmla="*/ 380627 w 3832210"/>
              <a:gd name="connsiteY127" fmla="*/ 605862 h 4204728"/>
              <a:gd name="connsiteX128" fmla="*/ 380627 w 3832210"/>
              <a:gd name="connsiteY128" fmla="*/ 509949 h 4204728"/>
              <a:gd name="connsiteX129" fmla="*/ 428585 w 3832210"/>
              <a:gd name="connsiteY129" fmla="*/ 490085 h 4204728"/>
              <a:gd name="connsiteX130" fmla="*/ 60829 w 3832210"/>
              <a:gd name="connsiteY130" fmla="*/ 402131 h 4204728"/>
              <a:gd name="connsiteX131" fmla="*/ 103841 w 3832210"/>
              <a:gd name="connsiteY131" fmla="*/ 419947 h 4204728"/>
              <a:gd name="connsiteX132" fmla="*/ 360272 w 3832210"/>
              <a:gd name="connsiteY132" fmla="*/ 676379 h 4204728"/>
              <a:gd name="connsiteX133" fmla="*/ 360272 w 3832210"/>
              <a:gd name="connsiteY133" fmla="*/ 762404 h 4204728"/>
              <a:gd name="connsiteX134" fmla="*/ 274247 w 3832210"/>
              <a:gd name="connsiteY134" fmla="*/ 762404 h 4204728"/>
              <a:gd name="connsiteX135" fmla="*/ 17817 w 3832210"/>
              <a:gd name="connsiteY135" fmla="*/ 505973 h 4204728"/>
              <a:gd name="connsiteX136" fmla="*/ 17817 w 3832210"/>
              <a:gd name="connsiteY136" fmla="*/ 419947 h 4204728"/>
              <a:gd name="connsiteX137" fmla="*/ 60829 w 3832210"/>
              <a:gd name="connsiteY137" fmla="*/ 402131 h 4204728"/>
              <a:gd name="connsiteX138" fmla="*/ 1325823 w 3832210"/>
              <a:gd name="connsiteY138" fmla="*/ 387986 h 4204728"/>
              <a:gd name="connsiteX139" fmla="*/ 1373781 w 3832210"/>
              <a:gd name="connsiteY139" fmla="*/ 407849 h 4204728"/>
              <a:gd name="connsiteX140" fmla="*/ 3832210 w 3832210"/>
              <a:gd name="connsiteY140" fmla="*/ 2866278 h 4204728"/>
              <a:gd name="connsiteX141" fmla="*/ 3832210 w 3832210"/>
              <a:gd name="connsiteY141" fmla="*/ 3058103 h 4204728"/>
              <a:gd name="connsiteX142" fmla="*/ 1277868 w 3832210"/>
              <a:gd name="connsiteY142" fmla="*/ 503761 h 4204728"/>
              <a:gd name="connsiteX143" fmla="*/ 1277868 w 3832210"/>
              <a:gd name="connsiteY143" fmla="*/ 407849 h 4204728"/>
              <a:gd name="connsiteX144" fmla="*/ 1325823 w 3832210"/>
              <a:gd name="connsiteY144" fmla="*/ 387986 h 4204728"/>
              <a:gd name="connsiteX145" fmla="*/ 1059746 w 3832210"/>
              <a:gd name="connsiteY145" fmla="*/ 375610 h 4204728"/>
              <a:gd name="connsiteX146" fmla="*/ 1107702 w 3832210"/>
              <a:gd name="connsiteY146" fmla="*/ 395473 h 4204728"/>
              <a:gd name="connsiteX147" fmla="*/ 3832210 w 3832210"/>
              <a:gd name="connsiteY147" fmla="*/ 3119980 h 4204728"/>
              <a:gd name="connsiteX148" fmla="*/ 3832210 w 3832210"/>
              <a:gd name="connsiteY148" fmla="*/ 3311805 h 4204728"/>
              <a:gd name="connsiteX149" fmla="*/ 1011790 w 3832210"/>
              <a:gd name="connsiteY149" fmla="*/ 491387 h 4204728"/>
              <a:gd name="connsiteX150" fmla="*/ 1011790 w 3832210"/>
              <a:gd name="connsiteY150" fmla="*/ 395473 h 4204728"/>
              <a:gd name="connsiteX151" fmla="*/ 1059746 w 3832210"/>
              <a:gd name="connsiteY151" fmla="*/ 375610 h 4204728"/>
              <a:gd name="connsiteX152" fmla="*/ 1817757 w 3832210"/>
              <a:gd name="connsiteY152" fmla="*/ 375608 h 4204728"/>
              <a:gd name="connsiteX153" fmla="*/ 1865714 w 3832210"/>
              <a:gd name="connsiteY153" fmla="*/ 395472 h 4204728"/>
              <a:gd name="connsiteX154" fmla="*/ 3832210 w 3832210"/>
              <a:gd name="connsiteY154" fmla="*/ 2361967 h 4204728"/>
              <a:gd name="connsiteX155" fmla="*/ 3832210 w 3832210"/>
              <a:gd name="connsiteY155" fmla="*/ 2553792 h 4204728"/>
              <a:gd name="connsiteX156" fmla="*/ 1769801 w 3832210"/>
              <a:gd name="connsiteY156" fmla="*/ 491384 h 4204728"/>
              <a:gd name="connsiteX157" fmla="*/ 1769802 w 3832210"/>
              <a:gd name="connsiteY157" fmla="*/ 395472 h 4204728"/>
              <a:gd name="connsiteX158" fmla="*/ 1817757 w 3832210"/>
              <a:gd name="connsiteY158" fmla="*/ 375608 h 4204728"/>
              <a:gd name="connsiteX159" fmla="*/ 2303504 w 3832210"/>
              <a:gd name="connsiteY159" fmla="*/ 369417 h 4204728"/>
              <a:gd name="connsiteX160" fmla="*/ 2351461 w 3832210"/>
              <a:gd name="connsiteY160" fmla="*/ 389281 h 4204728"/>
              <a:gd name="connsiteX161" fmla="*/ 3832210 w 3832210"/>
              <a:gd name="connsiteY161" fmla="*/ 1870031 h 4204728"/>
              <a:gd name="connsiteX162" fmla="*/ 3832210 w 3832210"/>
              <a:gd name="connsiteY162" fmla="*/ 2061855 h 4204728"/>
              <a:gd name="connsiteX163" fmla="*/ 2255548 w 3832210"/>
              <a:gd name="connsiteY163" fmla="*/ 485194 h 4204728"/>
              <a:gd name="connsiteX164" fmla="*/ 2255548 w 3832210"/>
              <a:gd name="connsiteY164" fmla="*/ 389281 h 4204728"/>
              <a:gd name="connsiteX165" fmla="*/ 2303504 w 3832210"/>
              <a:gd name="connsiteY165" fmla="*/ 369417 h 4204728"/>
              <a:gd name="connsiteX166" fmla="*/ 2284153 w 3832210"/>
              <a:gd name="connsiteY166" fmla="*/ 99004 h 4204728"/>
              <a:gd name="connsiteX167" fmla="*/ 2329986 w 3832210"/>
              <a:gd name="connsiteY167" fmla="*/ 117988 h 4204728"/>
              <a:gd name="connsiteX168" fmla="*/ 2471517 w 3832210"/>
              <a:gd name="connsiteY168" fmla="*/ 259520 h 4204728"/>
              <a:gd name="connsiteX169" fmla="*/ 2471517 w 3832210"/>
              <a:gd name="connsiteY169" fmla="*/ 351186 h 4204728"/>
              <a:gd name="connsiteX170" fmla="*/ 2471517 w 3832210"/>
              <a:gd name="connsiteY170" fmla="*/ 351185 h 4204728"/>
              <a:gd name="connsiteX171" fmla="*/ 2379851 w 3832210"/>
              <a:gd name="connsiteY171" fmla="*/ 351185 h 4204728"/>
              <a:gd name="connsiteX172" fmla="*/ 2238320 w 3832210"/>
              <a:gd name="connsiteY172" fmla="*/ 209654 h 4204728"/>
              <a:gd name="connsiteX173" fmla="*/ 2238320 w 3832210"/>
              <a:gd name="connsiteY173" fmla="*/ 117988 h 4204728"/>
              <a:gd name="connsiteX174" fmla="*/ 2284153 w 3832210"/>
              <a:gd name="connsiteY174" fmla="*/ 99004 h 4204728"/>
              <a:gd name="connsiteX175" fmla="*/ 906993 w 3832210"/>
              <a:gd name="connsiteY175" fmla="*/ 0 h 4204728"/>
              <a:gd name="connsiteX176" fmla="*/ 952826 w 3832210"/>
              <a:gd name="connsiteY176" fmla="*/ 18985 h 4204728"/>
              <a:gd name="connsiteX177" fmla="*/ 1094356 w 3832210"/>
              <a:gd name="connsiteY177" fmla="*/ 160515 h 4204728"/>
              <a:gd name="connsiteX178" fmla="*/ 1094356 w 3832210"/>
              <a:gd name="connsiteY178" fmla="*/ 252181 h 4204728"/>
              <a:gd name="connsiteX179" fmla="*/ 1002689 w 3832210"/>
              <a:gd name="connsiteY179" fmla="*/ 252180 h 4204728"/>
              <a:gd name="connsiteX180" fmla="*/ 861160 w 3832210"/>
              <a:gd name="connsiteY180" fmla="*/ 110651 h 4204728"/>
              <a:gd name="connsiteX181" fmla="*/ 861160 w 3832210"/>
              <a:gd name="connsiteY181" fmla="*/ 18985 h 4204728"/>
              <a:gd name="connsiteX182" fmla="*/ 906993 w 3832210"/>
              <a:gd name="connsiteY182" fmla="*/ 0 h 420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3832210" h="4204728">
                <a:moveTo>
                  <a:pt x="835463" y="2653523"/>
                </a:moveTo>
                <a:cubicBezTo>
                  <a:pt x="852820" y="2653523"/>
                  <a:pt x="870178" y="2660145"/>
                  <a:pt x="883420" y="2673389"/>
                </a:cubicBezTo>
                <a:lnTo>
                  <a:pt x="2414760" y="4204728"/>
                </a:lnTo>
                <a:lnTo>
                  <a:pt x="2222936" y="4204728"/>
                </a:lnTo>
                <a:lnTo>
                  <a:pt x="787508" y="2769300"/>
                </a:lnTo>
                <a:cubicBezTo>
                  <a:pt x="761022" y="2742815"/>
                  <a:pt x="761022" y="2699873"/>
                  <a:pt x="787508" y="2673389"/>
                </a:cubicBezTo>
                <a:cubicBezTo>
                  <a:pt x="800750" y="2660145"/>
                  <a:pt x="818106" y="2653523"/>
                  <a:pt x="835463" y="2653523"/>
                </a:cubicBezTo>
                <a:close/>
                <a:moveTo>
                  <a:pt x="569388" y="2630291"/>
                </a:moveTo>
                <a:cubicBezTo>
                  <a:pt x="586746" y="2630291"/>
                  <a:pt x="604102" y="2636912"/>
                  <a:pt x="617346" y="2650155"/>
                </a:cubicBezTo>
                <a:lnTo>
                  <a:pt x="2171919" y="4204728"/>
                </a:lnTo>
                <a:lnTo>
                  <a:pt x="1980093" y="4204728"/>
                </a:lnTo>
                <a:lnTo>
                  <a:pt x="521432" y="2746068"/>
                </a:lnTo>
                <a:cubicBezTo>
                  <a:pt x="494947" y="2719582"/>
                  <a:pt x="494947" y="2676640"/>
                  <a:pt x="521432" y="2650155"/>
                </a:cubicBezTo>
                <a:cubicBezTo>
                  <a:pt x="534675" y="2636912"/>
                  <a:pt x="552032" y="2630291"/>
                  <a:pt x="569388" y="2630291"/>
                </a:cubicBezTo>
                <a:close/>
                <a:moveTo>
                  <a:pt x="823090" y="2129078"/>
                </a:moveTo>
                <a:cubicBezTo>
                  <a:pt x="840447" y="2129078"/>
                  <a:pt x="857804" y="2135699"/>
                  <a:pt x="871047" y="2148942"/>
                </a:cubicBezTo>
                <a:lnTo>
                  <a:pt x="2926832" y="4204728"/>
                </a:lnTo>
                <a:lnTo>
                  <a:pt x="2735007" y="4204728"/>
                </a:lnTo>
                <a:lnTo>
                  <a:pt x="775134" y="2244855"/>
                </a:lnTo>
                <a:cubicBezTo>
                  <a:pt x="748649" y="2218369"/>
                  <a:pt x="748649" y="2175428"/>
                  <a:pt x="775134" y="2148942"/>
                </a:cubicBezTo>
                <a:cubicBezTo>
                  <a:pt x="788377" y="2135700"/>
                  <a:pt x="805733" y="2129078"/>
                  <a:pt x="823090" y="2129078"/>
                </a:cubicBezTo>
                <a:close/>
                <a:moveTo>
                  <a:pt x="506720" y="2082667"/>
                </a:moveTo>
                <a:cubicBezTo>
                  <a:pt x="524078" y="2082667"/>
                  <a:pt x="541434" y="2089289"/>
                  <a:pt x="554678" y="2102531"/>
                </a:cubicBezTo>
                <a:lnTo>
                  <a:pt x="2656875" y="4204728"/>
                </a:lnTo>
                <a:lnTo>
                  <a:pt x="2465051" y="4204728"/>
                </a:lnTo>
                <a:lnTo>
                  <a:pt x="458765" y="2198443"/>
                </a:lnTo>
                <a:cubicBezTo>
                  <a:pt x="432279" y="2171957"/>
                  <a:pt x="432279" y="2129015"/>
                  <a:pt x="458765" y="2102531"/>
                </a:cubicBezTo>
                <a:cubicBezTo>
                  <a:pt x="472008" y="2089289"/>
                  <a:pt x="489364" y="2082667"/>
                  <a:pt x="506720" y="2082667"/>
                </a:cubicBezTo>
                <a:close/>
                <a:moveTo>
                  <a:pt x="166993" y="1983892"/>
                </a:moveTo>
                <a:cubicBezTo>
                  <a:pt x="182560" y="1983892"/>
                  <a:pt x="198129" y="1989830"/>
                  <a:pt x="210006" y="2001709"/>
                </a:cubicBezTo>
                <a:cubicBezTo>
                  <a:pt x="295483" y="2087185"/>
                  <a:pt x="380959" y="2172662"/>
                  <a:pt x="466436" y="2258140"/>
                </a:cubicBezTo>
                <a:cubicBezTo>
                  <a:pt x="490192" y="2281894"/>
                  <a:pt x="490192" y="2320410"/>
                  <a:pt x="466436" y="2344165"/>
                </a:cubicBezTo>
                <a:lnTo>
                  <a:pt x="466436" y="2344164"/>
                </a:lnTo>
                <a:cubicBezTo>
                  <a:pt x="442681" y="2367919"/>
                  <a:pt x="404165" y="2367919"/>
                  <a:pt x="380411" y="2344164"/>
                </a:cubicBezTo>
                <a:lnTo>
                  <a:pt x="123981" y="2087734"/>
                </a:lnTo>
                <a:cubicBezTo>
                  <a:pt x="100226" y="2063979"/>
                  <a:pt x="100226" y="2025463"/>
                  <a:pt x="123980" y="2001708"/>
                </a:cubicBezTo>
                <a:cubicBezTo>
                  <a:pt x="135858" y="1989831"/>
                  <a:pt x="151426" y="1983892"/>
                  <a:pt x="166993" y="1983892"/>
                </a:cubicBezTo>
                <a:close/>
                <a:moveTo>
                  <a:pt x="629747" y="1701383"/>
                </a:moveTo>
                <a:cubicBezTo>
                  <a:pt x="647105" y="1701383"/>
                  <a:pt x="664461" y="1708005"/>
                  <a:pt x="677703" y="1721247"/>
                </a:cubicBezTo>
                <a:lnTo>
                  <a:pt x="3161185" y="4204728"/>
                </a:lnTo>
                <a:lnTo>
                  <a:pt x="2969360" y="4204728"/>
                </a:lnTo>
                <a:lnTo>
                  <a:pt x="581791" y="1817159"/>
                </a:lnTo>
                <a:cubicBezTo>
                  <a:pt x="555305" y="1790674"/>
                  <a:pt x="555305" y="1747732"/>
                  <a:pt x="581791" y="1721247"/>
                </a:cubicBezTo>
                <a:cubicBezTo>
                  <a:pt x="595033" y="1708005"/>
                  <a:pt x="612391" y="1701383"/>
                  <a:pt x="629747" y="1701383"/>
                </a:cubicBezTo>
                <a:close/>
                <a:moveTo>
                  <a:pt x="170089" y="1464189"/>
                </a:moveTo>
                <a:cubicBezTo>
                  <a:pt x="186677" y="1464189"/>
                  <a:pt x="203265" y="1470518"/>
                  <a:pt x="215922" y="1483174"/>
                </a:cubicBezTo>
                <a:cubicBezTo>
                  <a:pt x="263099" y="1530352"/>
                  <a:pt x="310276" y="1577529"/>
                  <a:pt x="357451" y="1624706"/>
                </a:cubicBezTo>
                <a:cubicBezTo>
                  <a:pt x="382765" y="1650018"/>
                  <a:pt x="382765" y="1691060"/>
                  <a:pt x="357451" y="1716372"/>
                </a:cubicBezTo>
                <a:lnTo>
                  <a:pt x="357451" y="1716371"/>
                </a:lnTo>
                <a:cubicBezTo>
                  <a:pt x="332139" y="1741684"/>
                  <a:pt x="291099" y="1741684"/>
                  <a:pt x="265786" y="1716371"/>
                </a:cubicBezTo>
                <a:lnTo>
                  <a:pt x="124255" y="1574841"/>
                </a:lnTo>
                <a:cubicBezTo>
                  <a:pt x="98943" y="1549528"/>
                  <a:pt x="98943" y="1508488"/>
                  <a:pt x="124255" y="1483174"/>
                </a:cubicBezTo>
                <a:cubicBezTo>
                  <a:pt x="136911" y="1470518"/>
                  <a:pt x="153499" y="1464189"/>
                  <a:pt x="170089" y="1464189"/>
                </a:cubicBezTo>
                <a:close/>
                <a:moveTo>
                  <a:pt x="413173" y="1218732"/>
                </a:moveTo>
                <a:cubicBezTo>
                  <a:pt x="430530" y="1218732"/>
                  <a:pt x="447886" y="1225352"/>
                  <a:pt x="461129" y="1238595"/>
                </a:cubicBezTo>
                <a:cubicBezTo>
                  <a:pt x="1415595" y="2193060"/>
                  <a:pt x="2370061" y="3147526"/>
                  <a:pt x="3324528" y="4101993"/>
                </a:cubicBezTo>
                <a:cubicBezTo>
                  <a:pt x="3351012" y="4128478"/>
                  <a:pt x="3351012" y="4171419"/>
                  <a:pt x="3324528" y="4197905"/>
                </a:cubicBezTo>
                <a:lnTo>
                  <a:pt x="3324528" y="4197904"/>
                </a:lnTo>
                <a:lnTo>
                  <a:pt x="3314251" y="4204728"/>
                </a:lnTo>
                <a:lnTo>
                  <a:pt x="3238890" y="4204728"/>
                </a:lnTo>
                <a:lnTo>
                  <a:pt x="3228615" y="4197905"/>
                </a:lnTo>
                <a:lnTo>
                  <a:pt x="365216" y="1334507"/>
                </a:lnTo>
                <a:cubicBezTo>
                  <a:pt x="338732" y="1308022"/>
                  <a:pt x="338732" y="1265081"/>
                  <a:pt x="365216" y="1238595"/>
                </a:cubicBezTo>
                <a:cubicBezTo>
                  <a:pt x="378460" y="1225352"/>
                  <a:pt x="395816" y="1218732"/>
                  <a:pt x="413173" y="1218732"/>
                </a:cubicBezTo>
                <a:close/>
                <a:moveTo>
                  <a:pt x="625078" y="1190886"/>
                </a:moveTo>
                <a:cubicBezTo>
                  <a:pt x="642435" y="1190886"/>
                  <a:pt x="659791" y="1197508"/>
                  <a:pt x="673035" y="1210750"/>
                </a:cubicBezTo>
                <a:cubicBezTo>
                  <a:pt x="1627501" y="2165216"/>
                  <a:pt x="2581966" y="3119682"/>
                  <a:pt x="3536432" y="4074148"/>
                </a:cubicBezTo>
                <a:cubicBezTo>
                  <a:pt x="3562918" y="4100633"/>
                  <a:pt x="3562918" y="4143575"/>
                  <a:pt x="3536432" y="4170061"/>
                </a:cubicBezTo>
                <a:lnTo>
                  <a:pt x="3536432" y="4170060"/>
                </a:lnTo>
                <a:cubicBezTo>
                  <a:pt x="3509948" y="4196544"/>
                  <a:pt x="3467006" y="4196544"/>
                  <a:pt x="3440520" y="4170060"/>
                </a:cubicBezTo>
                <a:lnTo>
                  <a:pt x="577122" y="1306663"/>
                </a:lnTo>
                <a:cubicBezTo>
                  <a:pt x="550636" y="1280178"/>
                  <a:pt x="550636" y="1237236"/>
                  <a:pt x="577122" y="1210750"/>
                </a:cubicBezTo>
                <a:cubicBezTo>
                  <a:pt x="590364" y="1197508"/>
                  <a:pt x="607721" y="1190886"/>
                  <a:pt x="625078" y="1190886"/>
                </a:cubicBezTo>
                <a:close/>
                <a:moveTo>
                  <a:pt x="563200" y="881493"/>
                </a:moveTo>
                <a:cubicBezTo>
                  <a:pt x="580556" y="881494"/>
                  <a:pt x="597913" y="888116"/>
                  <a:pt x="611156" y="901358"/>
                </a:cubicBezTo>
                <a:cubicBezTo>
                  <a:pt x="1565621" y="1855823"/>
                  <a:pt x="2520087" y="2810289"/>
                  <a:pt x="3474554" y="3764755"/>
                </a:cubicBezTo>
                <a:cubicBezTo>
                  <a:pt x="3501040" y="3791241"/>
                  <a:pt x="3501039" y="3834182"/>
                  <a:pt x="3474554" y="3860667"/>
                </a:cubicBezTo>
                <a:lnTo>
                  <a:pt x="3474554" y="3860666"/>
                </a:lnTo>
                <a:cubicBezTo>
                  <a:pt x="3448069" y="3887152"/>
                  <a:pt x="3405127" y="3887152"/>
                  <a:pt x="3378641" y="3860666"/>
                </a:cubicBezTo>
                <a:lnTo>
                  <a:pt x="515243" y="997271"/>
                </a:lnTo>
                <a:cubicBezTo>
                  <a:pt x="488758" y="970785"/>
                  <a:pt x="488758" y="927843"/>
                  <a:pt x="515243" y="901358"/>
                </a:cubicBezTo>
                <a:cubicBezTo>
                  <a:pt x="528486" y="888116"/>
                  <a:pt x="545842" y="881494"/>
                  <a:pt x="563200" y="881493"/>
                </a:cubicBezTo>
                <a:close/>
                <a:moveTo>
                  <a:pt x="1257758" y="827321"/>
                </a:moveTo>
                <a:cubicBezTo>
                  <a:pt x="1275114" y="827323"/>
                  <a:pt x="1292472" y="833943"/>
                  <a:pt x="1305714" y="847185"/>
                </a:cubicBezTo>
                <a:lnTo>
                  <a:pt x="3832210" y="3373681"/>
                </a:lnTo>
                <a:lnTo>
                  <a:pt x="3832210" y="3565506"/>
                </a:lnTo>
                <a:lnTo>
                  <a:pt x="1209802" y="943098"/>
                </a:lnTo>
                <a:cubicBezTo>
                  <a:pt x="1183316" y="916613"/>
                  <a:pt x="1183316" y="873671"/>
                  <a:pt x="1209802" y="847185"/>
                </a:cubicBezTo>
                <a:cubicBezTo>
                  <a:pt x="1223044" y="833943"/>
                  <a:pt x="1240401" y="827323"/>
                  <a:pt x="1257758" y="827321"/>
                </a:cubicBezTo>
                <a:close/>
                <a:moveTo>
                  <a:pt x="911237" y="734505"/>
                </a:moveTo>
                <a:cubicBezTo>
                  <a:pt x="928595" y="734505"/>
                  <a:pt x="945952" y="741127"/>
                  <a:pt x="959195" y="754369"/>
                </a:cubicBezTo>
                <a:cubicBezTo>
                  <a:pt x="1913660" y="1708835"/>
                  <a:pt x="2868126" y="2663300"/>
                  <a:pt x="3822593" y="3617765"/>
                </a:cubicBezTo>
                <a:lnTo>
                  <a:pt x="3832210" y="3632249"/>
                </a:lnTo>
                <a:lnTo>
                  <a:pt x="3832210" y="3699194"/>
                </a:lnTo>
                <a:lnTo>
                  <a:pt x="3822592" y="3713679"/>
                </a:lnTo>
                <a:lnTo>
                  <a:pt x="3822592" y="3713677"/>
                </a:lnTo>
                <a:cubicBezTo>
                  <a:pt x="3796107" y="3740163"/>
                  <a:pt x="3753165" y="3740163"/>
                  <a:pt x="3726680" y="3713677"/>
                </a:cubicBezTo>
                <a:lnTo>
                  <a:pt x="863281" y="850280"/>
                </a:lnTo>
                <a:cubicBezTo>
                  <a:pt x="836796" y="823795"/>
                  <a:pt x="836796" y="780855"/>
                  <a:pt x="863281" y="754369"/>
                </a:cubicBezTo>
                <a:cubicBezTo>
                  <a:pt x="876525" y="741127"/>
                  <a:pt x="893881" y="734505"/>
                  <a:pt x="911237" y="734505"/>
                </a:cubicBezTo>
                <a:close/>
                <a:moveTo>
                  <a:pt x="2370782" y="685002"/>
                </a:moveTo>
                <a:cubicBezTo>
                  <a:pt x="2388139" y="685002"/>
                  <a:pt x="2405496" y="691624"/>
                  <a:pt x="2418739" y="704866"/>
                </a:cubicBezTo>
                <a:lnTo>
                  <a:pt x="3832210" y="2118337"/>
                </a:lnTo>
                <a:lnTo>
                  <a:pt x="3832210" y="2310161"/>
                </a:lnTo>
                <a:lnTo>
                  <a:pt x="2322826" y="800778"/>
                </a:lnTo>
                <a:cubicBezTo>
                  <a:pt x="2296340" y="774293"/>
                  <a:pt x="2296340" y="731350"/>
                  <a:pt x="2322826" y="704866"/>
                </a:cubicBezTo>
                <a:cubicBezTo>
                  <a:pt x="2336068" y="691622"/>
                  <a:pt x="2353426" y="685002"/>
                  <a:pt x="2370782" y="685002"/>
                </a:cubicBezTo>
                <a:close/>
                <a:moveTo>
                  <a:pt x="2841060" y="654061"/>
                </a:moveTo>
                <a:cubicBezTo>
                  <a:pt x="2858417" y="654060"/>
                  <a:pt x="2875775" y="660682"/>
                  <a:pt x="2889017" y="673925"/>
                </a:cubicBezTo>
                <a:lnTo>
                  <a:pt x="3832210" y="1617118"/>
                </a:lnTo>
                <a:lnTo>
                  <a:pt x="3832210" y="1808942"/>
                </a:lnTo>
                <a:lnTo>
                  <a:pt x="2793104" y="769837"/>
                </a:lnTo>
                <a:cubicBezTo>
                  <a:pt x="2766619" y="743351"/>
                  <a:pt x="2766619" y="700411"/>
                  <a:pt x="2793104" y="673925"/>
                </a:cubicBezTo>
                <a:cubicBezTo>
                  <a:pt x="2806347" y="660682"/>
                  <a:pt x="2823703" y="654061"/>
                  <a:pt x="2841060" y="654061"/>
                </a:cubicBezTo>
                <a:close/>
                <a:moveTo>
                  <a:pt x="1777427" y="589090"/>
                </a:moveTo>
                <a:cubicBezTo>
                  <a:pt x="1794784" y="589090"/>
                  <a:pt x="1812140" y="595712"/>
                  <a:pt x="1825384" y="608954"/>
                </a:cubicBezTo>
                <a:lnTo>
                  <a:pt x="3832210" y="2615781"/>
                </a:lnTo>
                <a:lnTo>
                  <a:pt x="3832210" y="2807604"/>
                </a:lnTo>
                <a:lnTo>
                  <a:pt x="1729471" y="704867"/>
                </a:lnTo>
                <a:cubicBezTo>
                  <a:pt x="1702985" y="678381"/>
                  <a:pt x="1702986" y="635440"/>
                  <a:pt x="1729471" y="608954"/>
                </a:cubicBezTo>
                <a:cubicBezTo>
                  <a:pt x="1742713" y="595711"/>
                  <a:pt x="1760070" y="589090"/>
                  <a:pt x="1777427" y="589090"/>
                </a:cubicBezTo>
                <a:close/>
                <a:moveTo>
                  <a:pt x="428585" y="490085"/>
                </a:moveTo>
                <a:cubicBezTo>
                  <a:pt x="445941" y="490085"/>
                  <a:pt x="463299" y="496707"/>
                  <a:pt x="476540" y="509949"/>
                </a:cubicBezTo>
                <a:cubicBezTo>
                  <a:pt x="1431006" y="1464414"/>
                  <a:pt x="2385473" y="2418880"/>
                  <a:pt x="3339939" y="3373345"/>
                </a:cubicBezTo>
                <a:cubicBezTo>
                  <a:pt x="3366425" y="3399831"/>
                  <a:pt x="3366423" y="3442773"/>
                  <a:pt x="3339939" y="3469259"/>
                </a:cubicBezTo>
                <a:lnTo>
                  <a:pt x="3339939" y="3469257"/>
                </a:lnTo>
                <a:cubicBezTo>
                  <a:pt x="3313453" y="3495743"/>
                  <a:pt x="3270511" y="3495743"/>
                  <a:pt x="3244026" y="3469257"/>
                </a:cubicBezTo>
                <a:lnTo>
                  <a:pt x="380627" y="605862"/>
                </a:lnTo>
                <a:cubicBezTo>
                  <a:pt x="354143" y="579376"/>
                  <a:pt x="354143" y="536435"/>
                  <a:pt x="380627" y="509949"/>
                </a:cubicBezTo>
                <a:cubicBezTo>
                  <a:pt x="393871" y="496707"/>
                  <a:pt x="411227" y="490085"/>
                  <a:pt x="428585" y="490085"/>
                </a:cubicBezTo>
                <a:close/>
                <a:moveTo>
                  <a:pt x="60829" y="402131"/>
                </a:moveTo>
                <a:cubicBezTo>
                  <a:pt x="76398" y="402131"/>
                  <a:pt x="91965" y="408070"/>
                  <a:pt x="103841" y="419947"/>
                </a:cubicBezTo>
                <a:cubicBezTo>
                  <a:pt x="189320" y="505424"/>
                  <a:pt x="274796" y="590902"/>
                  <a:pt x="360272" y="676379"/>
                </a:cubicBezTo>
                <a:cubicBezTo>
                  <a:pt x="384028" y="700134"/>
                  <a:pt x="384028" y="738649"/>
                  <a:pt x="360272" y="762404"/>
                </a:cubicBezTo>
                <a:cubicBezTo>
                  <a:pt x="336518" y="786159"/>
                  <a:pt x="298004" y="786159"/>
                  <a:pt x="274247" y="762404"/>
                </a:cubicBezTo>
                <a:lnTo>
                  <a:pt x="17817" y="505973"/>
                </a:lnTo>
                <a:cubicBezTo>
                  <a:pt x="-5938" y="482217"/>
                  <a:pt x="-5938" y="443703"/>
                  <a:pt x="17817" y="419947"/>
                </a:cubicBezTo>
                <a:cubicBezTo>
                  <a:pt x="29695" y="408070"/>
                  <a:pt x="45262" y="402131"/>
                  <a:pt x="60829" y="402131"/>
                </a:cubicBezTo>
                <a:close/>
                <a:moveTo>
                  <a:pt x="1325823" y="387986"/>
                </a:moveTo>
                <a:cubicBezTo>
                  <a:pt x="1343181" y="387986"/>
                  <a:pt x="1360537" y="394607"/>
                  <a:pt x="1373781" y="407849"/>
                </a:cubicBezTo>
                <a:lnTo>
                  <a:pt x="3832210" y="2866278"/>
                </a:lnTo>
                <a:lnTo>
                  <a:pt x="3832210" y="3058103"/>
                </a:lnTo>
                <a:lnTo>
                  <a:pt x="1277868" y="503761"/>
                </a:lnTo>
                <a:cubicBezTo>
                  <a:pt x="1251382" y="477277"/>
                  <a:pt x="1251382" y="434335"/>
                  <a:pt x="1277868" y="407849"/>
                </a:cubicBezTo>
                <a:cubicBezTo>
                  <a:pt x="1291110" y="394607"/>
                  <a:pt x="1308467" y="387986"/>
                  <a:pt x="1325823" y="387986"/>
                </a:cubicBezTo>
                <a:close/>
                <a:moveTo>
                  <a:pt x="1059746" y="375610"/>
                </a:moveTo>
                <a:cubicBezTo>
                  <a:pt x="1077102" y="375610"/>
                  <a:pt x="1094459" y="382231"/>
                  <a:pt x="1107702" y="395473"/>
                </a:cubicBezTo>
                <a:lnTo>
                  <a:pt x="3832210" y="3119980"/>
                </a:lnTo>
                <a:lnTo>
                  <a:pt x="3832210" y="3311805"/>
                </a:lnTo>
                <a:lnTo>
                  <a:pt x="1011790" y="491387"/>
                </a:lnTo>
                <a:cubicBezTo>
                  <a:pt x="985304" y="464901"/>
                  <a:pt x="985304" y="421959"/>
                  <a:pt x="1011790" y="395473"/>
                </a:cubicBezTo>
                <a:cubicBezTo>
                  <a:pt x="1025032" y="382231"/>
                  <a:pt x="1042389" y="375610"/>
                  <a:pt x="1059746" y="375610"/>
                </a:cubicBezTo>
                <a:close/>
                <a:moveTo>
                  <a:pt x="1817757" y="375608"/>
                </a:moveTo>
                <a:cubicBezTo>
                  <a:pt x="1835114" y="375608"/>
                  <a:pt x="1852472" y="382229"/>
                  <a:pt x="1865714" y="395472"/>
                </a:cubicBezTo>
                <a:lnTo>
                  <a:pt x="3832210" y="2361967"/>
                </a:lnTo>
                <a:lnTo>
                  <a:pt x="3832210" y="2553792"/>
                </a:lnTo>
                <a:lnTo>
                  <a:pt x="1769801" y="491384"/>
                </a:lnTo>
                <a:cubicBezTo>
                  <a:pt x="1743316" y="464900"/>
                  <a:pt x="1743316" y="421958"/>
                  <a:pt x="1769802" y="395472"/>
                </a:cubicBezTo>
                <a:cubicBezTo>
                  <a:pt x="1783044" y="382229"/>
                  <a:pt x="1800401" y="375608"/>
                  <a:pt x="1817757" y="375608"/>
                </a:cubicBezTo>
                <a:close/>
                <a:moveTo>
                  <a:pt x="2303504" y="369417"/>
                </a:moveTo>
                <a:cubicBezTo>
                  <a:pt x="2320861" y="369419"/>
                  <a:pt x="2338219" y="376039"/>
                  <a:pt x="2351461" y="389281"/>
                </a:cubicBezTo>
                <a:lnTo>
                  <a:pt x="3832210" y="1870031"/>
                </a:lnTo>
                <a:lnTo>
                  <a:pt x="3832210" y="2061855"/>
                </a:lnTo>
                <a:lnTo>
                  <a:pt x="2255548" y="485194"/>
                </a:lnTo>
                <a:cubicBezTo>
                  <a:pt x="2229064" y="458709"/>
                  <a:pt x="2229064" y="415767"/>
                  <a:pt x="2255548" y="389281"/>
                </a:cubicBezTo>
                <a:cubicBezTo>
                  <a:pt x="2268790" y="376039"/>
                  <a:pt x="2286148" y="369417"/>
                  <a:pt x="2303504" y="369417"/>
                </a:cubicBezTo>
                <a:close/>
                <a:moveTo>
                  <a:pt x="2284153" y="99004"/>
                </a:moveTo>
                <a:cubicBezTo>
                  <a:pt x="2300742" y="99004"/>
                  <a:pt x="2317330" y="105332"/>
                  <a:pt x="2329986" y="117988"/>
                </a:cubicBezTo>
                <a:cubicBezTo>
                  <a:pt x="2377163" y="165165"/>
                  <a:pt x="2424340" y="212342"/>
                  <a:pt x="2471517" y="259520"/>
                </a:cubicBezTo>
                <a:cubicBezTo>
                  <a:pt x="2496830" y="284833"/>
                  <a:pt x="2496830" y="325873"/>
                  <a:pt x="2471517" y="351186"/>
                </a:cubicBezTo>
                <a:lnTo>
                  <a:pt x="2471517" y="351185"/>
                </a:lnTo>
                <a:cubicBezTo>
                  <a:pt x="2446204" y="376497"/>
                  <a:pt x="2405163" y="376499"/>
                  <a:pt x="2379851" y="351185"/>
                </a:cubicBezTo>
                <a:lnTo>
                  <a:pt x="2238320" y="209654"/>
                </a:lnTo>
                <a:cubicBezTo>
                  <a:pt x="2213008" y="184342"/>
                  <a:pt x="2213008" y="143302"/>
                  <a:pt x="2238320" y="117988"/>
                </a:cubicBezTo>
                <a:cubicBezTo>
                  <a:pt x="2250977" y="105332"/>
                  <a:pt x="2267565" y="99004"/>
                  <a:pt x="2284153" y="99004"/>
                </a:cubicBezTo>
                <a:close/>
                <a:moveTo>
                  <a:pt x="906993" y="0"/>
                </a:moveTo>
                <a:cubicBezTo>
                  <a:pt x="923581" y="0"/>
                  <a:pt x="940169" y="6328"/>
                  <a:pt x="952826" y="18985"/>
                </a:cubicBezTo>
                <a:cubicBezTo>
                  <a:pt x="1000003" y="66162"/>
                  <a:pt x="1047180" y="113339"/>
                  <a:pt x="1094356" y="160515"/>
                </a:cubicBezTo>
                <a:cubicBezTo>
                  <a:pt x="1119669" y="185829"/>
                  <a:pt x="1119669" y="226869"/>
                  <a:pt x="1094356" y="252181"/>
                </a:cubicBezTo>
                <a:cubicBezTo>
                  <a:pt x="1069043" y="277494"/>
                  <a:pt x="1028003" y="277494"/>
                  <a:pt x="1002689" y="252180"/>
                </a:cubicBezTo>
                <a:lnTo>
                  <a:pt x="861160" y="110651"/>
                </a:lnTo>
                <a:cubicBezTo>
                  <a:pt x="835846" y="85337"/>
                  <a:pt x="835846" y="44297"/>
                  <a:pt x="861160" y="18985"/>
                </a:cubicBezTo>
                <a:cubicBezTo>
                  <a:pt x="873815" y="6328"/>
                  <a:pt x="890405" y="0"/>
                  <a:pt x="906993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EE892-30F2-5D47-864F-34B4C1F0477B}" type="slidenum">
              <a:rPr lang="es-ES"/>
            </a:fld>
            <a:endParaRPr lang="es-E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1382375" y="15402"/>
            <a:ext cx="430181" cy="29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5">
                <a:solidFill>
                  <a:schemeClr val="bg1"/>
                </a:solidFill>
              </a:defRPr>
            </a:lvl1pPr>
          </a:lstStyle>
          <a:p>
            <a:fld id="{4A8454CE-A017-41A1-B2AF-6CF4C99720F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del 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rmal Center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932097" y="1512936"/>
            <a:ext cx="6314346" cy="3949301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624" y="-476036"/>
            <a:ext cx="4176215" cy="56874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206" y="2180667"/>
            <a:ext cx="4176215" cy="5687454"/>
          </a:xfrm>
          <a:prstGeom prst="rect">
            <a:avLst/>
          </a:prstGeom>
        </p:spPr>
      </p:pic>
      <p:sp>
        <p:nvSpPr>
          <p:cNvPr id="9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5226866" y="2649757"/>
            <a:ext cx="3286940" cy="435652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106887" y="-9952"/>
            <a:ext cx="3286940" cy="435652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5664303" y="2195662"/>
            <a:ext cx="3251251" cy="5705856"/>
          </a:xfrm>
          <a:prstGeom prst="rect">
            <a:avLst/>
          </a:prstGeom>
        </p:spPr>
      </p:pic>
      <p:sp>
        <p:nvSpPr>
          <p:cNvPr id="9" name="Picture Placeholder 12"/>
          <p:cNvSpPr>
            <a:spLocks noGrp="1"/>
          </p:cNvSpPr>
          <p:nvPr>
            <p:ph type="pic" sz="quarter" idx="12"/>
          </p:nvPr>
        </p:nvSpPr>
        <p:spPr>
          <a:xfrm rot="20700000">
            <a:off x="6092513" y="2822202"/>
            <a:ext cx="2221829" cy="3938362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418962" y="-1597862"/>
            <a:ext cx="3251251" cy="5705856"/>
          </a:xfrm>
          <a:prstGeom prst="rect">
            <a:avLst/>
          </a:prstGeom>
        </p:spPr>
      </p:pic>
      <p:sp>
        <p:nvSpPr>
          <p:cNvPr id="10" name="Picture Placeholder 12"/>
          <p:cNvSpPr>
            <a:spLocks noGrp="1"/>
          </p:cNvSpPr>
          <p:nvPr>
            <p:ph type="pic" sz="quarter" idx="13"/>
          </p:nvPr>
        </p:nvSpPr>
        <p:spPr>
          <a:xfrm rot="20700000">
            <a:off x="7847172" y="-971322"/>
            <a:ext cx="2221829" cy="3938362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8852347" y="3542549"/>
            <a:ext cx="3251251" cy="5705856"/>
          </a:xfrm>
          <a:prstGeom prst="rect">
            <a:avLst/>
          </a:prstGeom>
        </p:spPr>
      </p:pic>
      <p:sp>
        <p:nvSpPr>
          <p:cNvPr id="12" name="Picture Placeholder 12"/>
          <p:cNvSpPr>
            <a:spLocks noGrp="1"/>
          </p:cNvSpPr>
          <p:nvPr>
            <p:ph type="pic" sz="quarter" idx="14"/>
          </p:nvPr>
        </p:nvSpPr>
        <p:spPr>
          <a:xfrm rot="20700000">
            <a:off x="9268200" y="4169089"/>
            <a:ext cx="2221829" cy="3938362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3" Type="http://schemas.openxmlformats.org/officeDocument/2006/relationships/theme" Target="../theme/theme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D655B-1B39-4C00-99DA-6E7F3217B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3EE5E-41F8-461A-B33A-AD4892E4BF0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D92DE-5D10-4150-B81F-14D58A73C6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58F1A-B3AE-4D93-90AB-28D68372B3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1" y="372841"/>
            <a:ext cx="351000" cy="359882"/>
          </a:xfrm>
          <a:prstGeom prst="rect">
            <a:avLst/>
          </a:prstGeom>
          <a:solidFill>
            <a:srgbClr val="005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51155" y="2763520"/>
            <a:ext cx="98037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使用朴素贝叶斯进行文档分类</a:t>
            </a:r>
            <a:endParaRPr lang="zh-CN" altLang="en-US" sz="5400" dirty="0">
              <a:solidFill>
                <a:srgbClr val="0057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68300" y="3819525"/>
            <a:ext cx="64033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垃圾邮件过滤</a:t>
            </a:r>
            <a:endParaRPr lang="zh-CN" altLang="en-US" sz="3200" dirty="0">
              <a:solidFill>
                <a:srgbClr val="0057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523376" y="3686668"/>
            <a:ext cx="3131683" cy="0"/>
          </a:xfrm>
          <a:prstGeom prst="line">
            <a:avLst/>
          </a:prstGeom>
          <a:ln w="28575">
            <a:solidFill>
              <a:srgbClr val="0057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93"/>
          <p:cNvSpPr txBox="1"/>
          <p:nvPr/>
        </p:nvSpPr>
        <p:spPr>
          <a:xfrm>
            <a:off x="298450" y="130810"/>
            <a:ext cx="3039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原始数据采集与清洗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 descr="TG$V@4{WUIY(]L2]1}S``}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0" y="-2540"/>
            <a:ext cx="8132445" cy="6765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1MTEI63UL$1U5VW}~FKDD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6310" y="41910"/>
            <a:ext cx="9439910" cy="6680835"/>
          </a:xfrm>
          <a:prstGeom prst="rect">
            <a:avLst/>
          </a:prstGeom>
        </p:spPr>
      </p:pic>
      <p:pic>
        <p:nvPicPr>
          <p:cNvPr id="4" name="图片 3" descr="O15O`GT]JA7V89NQAO~}{[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" y="41910"/>
            <a:ext cx="6021705" cy="6680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93"/>
          <p:cNvSpPr txBox="1"/>
          <p:nvPr/>
        </p:nvSpPr>
        <p:spPr>
          <a:xfrm>
            <a:off x="298450" y="130810"/>
            <a:ext cx="3039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原始数据采集与清洗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 descr="1QOUBOZ%7ZG(T]UR}659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" y="591185"/>
            <a:ext cx="7524750" cy="532511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683500" y="591185"/>
            <a:ext cx="451802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因为后面的分析部分要划分训练集与测试集（取该区弹幕前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条为测试集，其余与另一区弹幕组成训练集）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这里对同一区里读取的弹幕文本进行乱序处理，使得测试集样本尽量具有样本多样性。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  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93"/>
          <p:cNvSpPr txBox="1"/>
          <p:nvPr/>
        </p:nvSpPr>
        <p:spPr>
          <a:xfrm>
            <a:off x="298450" y="130810"/>
            <a:ext cx="3039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原始数据采集与清洗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33650" y="1054100"/>
            <a:ext cx="909701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动画区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  65536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（实际爬取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125245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，数据丢失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...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鬼畜区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  65536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国创相关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5307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科技区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132453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生活区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143543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时尚区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153385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舞蹈区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  	  86333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音乐区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  	  97913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影视区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150826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游戏区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273761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娱乐区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130738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合计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          1405331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140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万）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6M)1C6EB7D~RKM((AA3)9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475615"/>
            <a:ext cx="12175490" cy="5906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$%1D3TCB3MME}[)EXSINW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4765"/>
            <a:ext cx="11569700" cy="6807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DQBF`2A1%FTVO%O6_W3FB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" y="164465"/>
            <a:ext cx="12169140" cy="6528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93"/>
          <p:cNvSpPr txBox="1"/>
          <p:nvPr/>
        </p:nvSpPr>
        <p:spPr>
          <a:xfrm>
            <a:off x="298450" y="130810"/>
            <a:ext cx="3039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44575" y="882650"/>
            <a:ext cx="8757920" cy="482981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因为各分区训练集样本数量差距较大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除游戏区外其余分区样本数基本集中在</a:t>
            </a:r>
            <a:r>
              <a:rPr kumimoji="0" lang="en-US" altLang="zh-CN" sz="2800" b="1" i="0" u="none" strike="noStrike" kern="1200" cap="none" spc="0" normalizeH="0" baseline="0" noProof="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6-14w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游戏区</a:t>
            </a:r>
            <a:r>
              <a:rPr kumimoji="0" lang="en-US" altLang="zh-CN" sz="2800" b="1" i="0" u="none" strike="noStrike" kern="1200" cap="none" spc="0" normalizeH="0" baseline="0" noProof="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27w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样本量过大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各分区抽取的测试集测试结果均分类为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游戏区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对各分区样本量进行数量统一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均保留</a:t>
            </a:r>
            <a:r>
              <a:rPr kumimoji="0" lang="en-US" altLang="zh-CN" sz="2800" b="1" i="0" u="none" strike="noStrike" kern="1200" cap="none" spc="0" normalizeH="0" baseline="0" noProof="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65536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样本量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93"/>
          <p:cNvSpPr txBox="1"/>
          <p:nvPr/>
        </p:nvSpPr>
        <p:spPr>
          <a:xfrm>
            <a:off x="298450" y="130810"/>
            <a:ext cx="3039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数据分析</a:t>
            </a:r>
            <a:endParaRPr kumimoji="0" lang="zh-CN" altLang="en-US" sz="2400" b="1" i="0" kern="1200" cap="none" spc="0" normalizeH="0" baseline="0" noProof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549910" y="654050"/>
          <a:ext cx="10807065" cy="5561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785"/>
                <a:gridCol w="1200785"/>
                <a:gridCol w="1200785"/>
                <a:gridCol w="1200785"/>
                <a:gridCol w="1200785"/>
                <a:gridCol w="1200785"/>
                <a:gridCol w="1200785"/>
                <a:gridCol w="1200785"/>
                <a:gridCol w="1200785"/>
              </a:tblGrid>
              <a:tr h="6096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测试集个数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400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500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1000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2000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43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0动画区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337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1鬼畜区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615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2国创相关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337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3科技区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337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4生活区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31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5时尚区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</a:tr>
              <a:tr h="4349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6舞蹈区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</a:tr>
              <a:tr h="4330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7音乐区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330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8影视区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349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9游戏区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330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10娱乐区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044575" y="842645"/>
            <a:ext cx="8757920" cy="562991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数据来源：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GitHub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下载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语言：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Python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使用工具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(IDE):Pycharm-2018.1-x64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package：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pandas(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读取文件）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</a:t>
            </a:r>
            <a:r>
              <a:rPr lang="en-US" altLang="zh-CN" sz="2800" b="1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jieba(</a:t>
            </a:r>
            <a:r>
              <a:rPr lang="zh-CN" altLang="en-US" sz="2800" b="1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文本分词）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nltk.corpus(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文本库生成）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nltk.classify(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贝叶斯分类）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298450" y="130810"/>
            <a:ext cx="3039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垃圾邮件分类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}Y6O8RDZ3{C(8AKT[N3BV9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0790" y="11430"/>
            <a:ext cx="9648190" cy="6828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QJNT}PW$21@%8]5QREZ)YX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3975" y="22860"/>
            <a:ext cx="12300585" cy="662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1" y="372841"/>
            <a:ext cx="351000" cy="359882"/>
          </a:xfrm>
          <a:prstGeom prst="rect">
            <a:avLst/>
          </a:prstGeom>
          <a:solidFill>
            <a:srgbClr val="005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51155" y="2763520"/>
            <a:ext cx="98037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使用朴素贝叶斯进行文档分类</a:t>
            </a:r>
            <a:endParaRPr lang="zh-CN" altLang="en-US" sz="5400" dirty="0">
              <a:solidFill>
                <a:srgbClr val="0057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68300" y="3819525"/>
            <a:ext cx="64033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——bilibili</a:t>
            </a:r>
            <a:r>
              <a:rPr lang="zh-CN" altLang="en-US" sz="3200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弹幕分区</a:t>
            </a:r>
            <a:endParaRPr lang="zh-CN" altLang="en-US" sz="3200" dirty="0">
              <a:solidFill>
                <a:srgbClr val="0057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523376" y="3686668"/>
            <a:ext cx="3131683" cy="0"/>
          </a:xfrm>
          <a:prstGeom prst="line">
            <a:avLst/>
          </a:prstGeom>
          <a:ln w="28575">
            <a:solidFill>
              <a:srgbClr val="0057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1" y="372841"/>
            <a:ext cx="351000" cy="359882"/>
          </a:xfrm>
          <a:prstGeom prst="rect">
            <a:avLst/>
          </a:prstGeom>
          <a:solidFill>
            <a:srgbClr val="005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351155" y="796290"/>
            <a:ext cx="11051540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>
              <a:solidFill>
                <a:srgbClr val="0057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bilibili目前拥有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动画、番剧、国创、音乐、舞蹈、游戏、科技、生活、娱乐、鬼畜、时尚</a:t>
            </a:r>
            <a:r>
              <a:rPr lang="zh-CN" altLang="en-US" sz="3200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等分区。</a:t>
            </a:r>
            <a:endParaRPr lang="zh-CN" altLang="en-US" sz="3200" dirty="0">
              <a:solidFill>
                <a:srgbClr val="0057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除番剧区皆为个人</a:t>
            </a:r>
            <a:r>
              <a:rPr lang="en-US" altLang="zh-CN" sz="3200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</a:t>
            </a:r>
            <a:r>
              <a:rPr lang="zh-CN" altLang="en-US" sz="3200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主投稿</a:t>
            </a:r>
            <a:endParaRPr lang="zh-CN" altLang="en-US" sz="3200" dirty="0">
              <a:solidFill>
                <a:srgbClr val="0057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这里暂不考虑番剧区（网址格式不一样懒得去调参了</a:t>
            </a:r>
            <a:r>
              <a:rPr lang="en-US" altLang="zh-CN" sz="3200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CN" altLang="en-US" sz="3200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200" dirty="0">
              <a:solidFill>
                <a:srgbClr val="0057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dirty="0">
              <a:solidFill>
                <a:srgbClr val="0057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我想做的</a:t>
            </a:r>
            <a:r>
              <a:rPr lang="en-US" altLang="zh-CN" sz="4000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通过给定弹幕判断该弹幕所属视频的所属分区（不仅没啥用还失败了</a:t>
            </a:r>
            <a:r>
              <a:rPr lang="en-US" sz="4000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CN" altLang="en-US" sz="4000" dirty="0">
                <a:solidFill>
                  <a:srgbClr val="0057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200" dirty="0">
              <a:solidFill>
                <a:srgbClr val="0057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044575" y="882650"/>
            <a:ext cx="8757920" cy="482981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数据来源：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bilibili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弹幕网（中国大型同性♂交友网站）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浏览器：谷歌浏览器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语言：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Python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使用工具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(IDE)</a:t>
            </a: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：谷歌浏览器F12开发者工具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	Pycharm-2018.1-x64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采集时间：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2018.11.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256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28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256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298450" y="130810"/>
            <a:ext cx="3039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solidFill>
                  <a:srgbClr val="3276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原始数据采集与清洗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}`H{3Q7W5TP$FP{H4ERU9Q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0" y="35560"/>
            <a:ext cx="10490835" cy="6787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6_FPWO1O8%$F{G14GSZ@N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17780"/>
            <a:ext cx="12141835" cy="6801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6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CCD"/>
      </a:accent1>
      <a:accent2>
        <a:srgbClr val="005883"/>
      </a:accent2>
      <a:accent3>
        <a:srgbClr val="00ACCD"/>
      </a:accent3>
      <a:accent4>
        <a:srgbClr val="005883"/>
      </a:accent4>
      <a:accent5>
        <a:srgbClr val="00ACCD"/>
      </a:accent5>
      <a:accent6>
        <a:srgbClr val="005883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902</Words>
  <Application>WPS 演示</Application>
  <PresentationFormat>宽屏</PresentationFormat>
  <Paragraphs>125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Arial</vt:lpstr>
      <vt:lpstr>宋体</vt:lpstr>
      <vt:lpstr>Wingdings</vt:lpstr>
      <vt:lpstr>Source Sans Pro</vt:lpstr>
      <vt:lpstr>微软雅黑</vt:lpstr>
      <vt:lpstr>Source Sans Pro</vt:lpstr>
      <vt:lpstr>Roboto Condensed</vt:lpstr>
      <vt:lpstr>MS PGothic</vt:lpstr>
      <vt:lpstr>FontAwesome</vt:lpstr>
      <vt:lpstr>Arial</vt:lpstr>
      <vt:lpstr>等线</vt:lpstr>
      <vt:lpstr>Arial Unicode MS</vt:lpstr>
      <vt:lpstr>等线 Light</vt:lpstr>
      <vt:lpstr>AMGDT</vt:lpstr>
      <vt:lpstr>Wide Latin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350608085</dc:creator>
  <cp:lastModifiedBy>せかい</cp:lastModifiedBy>
  <cp:revision>18</cp:revision>
  <dcterms:created xsi:type="dcterms:W3CDTF">2017-03-15T06:01:00Z</dcterms:created>
  <dcterms:modified xsi:type="dcterms:W3CDTF">2018-12-04T04:25:44Z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2052-11.1.0.7932</vt:lpwstr>
  </property>
</Properties>
</file>